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53F3-47C2-5670-5EAA-AE3CCD92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9BF53-18D2-4B78-844D-CAF8F4CD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09" y="0"/>
            <a:ext cx="11253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5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B0528-B87F-B8A7-DE82-DE34B669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519E-813C-55CF-93C3-46391C8E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293D8-BEFE-EC00-9931-E31117E18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3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DB5DC-E42B-DB29-8C56-0BF1A90C1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3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80A45-559E-7EB5-6277-7BE720072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Ajay Chauhan</cp:lastModifiedBy>
  <cp:revision>4</cp:revision>
  <dcterms:created xsi:type="dcterms:W3CDTF">2024-05-05T13:52:22Z</dcterms:created>
  <dcterms:modified xsi:type="dcterms:W3CDTF">2025-08-16T07:05:32Z</dcterms:modified>
</cp:coreProperties>
</file>